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69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C1A1-042D-4D05-A234-D6EC1E8815AD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C8F8-6663-4B5F-AF68-9EEC3A19A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C1A1-042D-4D05-A234-D6EC1E8815AD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C8F8-6663-4B5F-AF68-9EEC3A19A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C1A1-042D-4D05-A234-D6EC1E8815AD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C8F8-6663-4B5F-AF68-9EEC3A19A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C1A1-042D-4D05-A234-D6EC1E8815AD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C8F8-6663-4B5F-AF68-9EEC3A19A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C1A1-042D-4D05-A234-D6EC1E8815AD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C8F8-6663-4B5F-AF68-9EEC3A19A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C1A1-042D-4D05-A234-D6EC1E8815AD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C8F8-6663-4B5F-AF68-9EEC3A19A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C1A1-042D-4D05-A234-D6EC1E8815AD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C8F8-6663-4B5F-AF68-9EEC3A19A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C1A1-042D-4D05-A234-D6EC1E8815AD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C8F8-6663-4B5F-AF68-9EEC3A19A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C1A1-042D-4D05-A234-D6EC1E8815AD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C8F8-6663-4B5F-AF68-9EEC3A19A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C1A1-042D-4D05-A234-D6EC1E8815AD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C8F8-6663-4B5F-AF68-9EEC3A19A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C1A1-042D-4D05-A234-D6EC1E8815AD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C8F8-6663-4B5F-AF68-9EEC3A19A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1C1A1-042D-4D05-A234-D6EC1E8815AD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7C8F8-6663-4B5F-AF68-9EEC3A19A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Προβολή στην οθόνη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George</cp:lastModifiedBy>
  <cp:revision>5</cp:revision>
  <dcterms:created xsi:type="dcterms:W3CDTF">2021-10-13T06:33:10Z</dcterms:created>
  <dcterms:modified xsi:type="dcterms:W3CDTF">2022-11-24T08:16:22Z</dcterms:modified>
</cp:coreProperties>
</file>